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phine BRIBES" initials="DB" lastIdx="1" clrIdx="0">
    <p:extLst>
      <p:ext uri="{19B8F6BF-5375-455C-9EA6-DF929625EA0E}">
        <p15:presenceInfo xmlns:p15="http://schemas.microsoft.com/office/powerpoint/2012/main" userId="b62d19aca81c45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9680534-AAED-4F07-B626-70E614D3D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2FBC3E9-AE81-4EE4-B370-C475DC23D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D788102-83A0-4193-BC73-9BD6D8F7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C987189-C757-44A4-A966-A7FDB8D6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4EC1FBB-1101-48BF-B79C-79EB0AF2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21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BDE300-4A89-41A4-8578-18CDBA79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F4295D9-26DF-4129-A242-01B6E4EDF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11D43E5-3791-4809-ADEC-A33B188E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C8081-9F46-4E6B-A693-F4FC5311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A468EB-CDF6-4509-91EF-DFF7FAFE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10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560B3D7E-8F53-4A7B-BA0A-7B64CE0BA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F675223-BD67-44A8-BAC9-6E51F33C4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4854E0-4884-4046-AE5E-50F31ED2C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9D63688-1375-4033-9703-4D539C2D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CFFC815-3764-46D5-86A2-75F2F431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34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23F3721-627F-42BB-B40A-1F2A254B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7A06CD0-A5F9-4B2D-A334-66CF92E1E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C8723E9-1029-4FF2-A7C8-49578BC7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4E52E3-9161-4E2E-8324-23D07E782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EF130F-127B-4B98-B0B1-142B8F90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77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26E82E4-E21F-4CC9-855A-B652ED46F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C3D7B92-3435-4B0E-AB3E-D09A1B3D3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C2406FA-F6B9-4554-93B9-CE6A6EB1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22129F6-A3E8-4101-96D8-EBAB1601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B63BEF6-BEE1-438E-8128-16071FFD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49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82D7715-E4A2-4A79-9B03-29985B9C6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5775D74-DB6C-4414-A060-D98EB3923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6321815-7807-487E-959E-CEB2A1750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40752AD-129D-4B9E-A420-3B2AFB36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6582969-0574-4032-9A1F-C5E8E0E6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4160B1A-CDED-4719-9136-CF23DDEF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66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9BB3AF3-E774-4176-91D1-8149CC9AE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D281473-A968-4113-AA55-704F7EE5C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0A3F1EE-A9CB-4E0D-988E-3961FAA65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7EA7543-E75C-4A6C-95DD-20B885D56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C12C1EF9-BE4E-40D4-BDCC-5D885301F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3740C47-6BCD-4C2B-B59A-2DE2E3BFE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A520E43E-C01F-4A17-856F-65AEF2F0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58ECA301-7EA8-4623-BA39-9DEB5398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52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246E3F-1DDC-4969-975C-D2ADC98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422E90A-4048-40F7-A185-A7D4CB0E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F5A1CB6-9C4D-42AA-93C5-B646CF04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E27D605F-C791-4B69-9849-0E18018E5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21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FD80670D-A94F-4AAB-B10D-25640711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FDEB15FC-C5BE-4AC4-ADA1-D8CF5515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E2856D6-4417-4AD7-95A5-8DB6D0D95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33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242C745-D21F-4A7C-9C70-BB0B1D3A4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18D9DD5-0DE5-4060-98C4-6DF54B40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CA124A8-E08D-4DB3-B888-0AAB298BA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0692A67-4832-4DCF-809E-4904AAB6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9B71AFC-A1BA-4C1F-8D97-4A3C7A388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C8CACAF-987F-4E44-8003-E09A8B1C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55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81D57A-6954-451B-B5D3-080765A9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E71D1C79-19A2-4ED4-926D-289A6DC4A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8E5EBFB-104B-42DD-AB59-EC6B94E81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A868716-A3EA-439E-ADFE-19FD35EC0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0A7BFFB-9B00-4D2E-A702-882DE517B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5C5E7CB-0380-4C8F-9ACB-995C9520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44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CFD230-8A39-481F-9557-9195FE48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2FE3DE0-0DF0-40BA-858A-C2A06D701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BCF2E4A-140F-41AC-9862-62615F329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E3F99-5499-4A4E-A1EC-E1637E159DE9}" type="datetimeFigureOut">
              <a:rPr lang="fr-FR" smtClean="0"/>
              <a:t>23/04/2022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7021E8B-3D17-4744-8C2B-357E5E4DE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BAC6B61-7C51-4F07-A39D-A59C5C215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32535-7558-451F-8EE3-DE24337FAE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23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83B99A-4B66-41A7-A9EC-07C3B9A47B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523B55C-C980-4388-9A16-2E1CEE107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56A4AA46-6E3A-48B1-AB60-62A8EEB6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026682"/>
              </p:ext>
            </p:extLst>
          </p:nvPr>
        </p:nvGraphicFramePr>
        <p:xfrm>
          <a:off x="-79637" y="-19558"/>
          <a:ext cx="11753895" cy="3954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067">
                  <a:extLst>
                    <a:ext uri="{9D8B030D-6E8A-4147-A177-3AD203B41FA5}">
                      <a16:colId xmlns:a16="http://schemas.microsoft.com/office/drawing/2014/main" xmlns="" val="1239107076"/>
                    </a:ext>
                  </a:extLst>
                </a:gridCol>
                <a:gridCol w="1665962">
                  <a:extLst>
                    <a:ext uri="{9D8B030D-6E8A-4147-A177-3AD203B41FA5}">
                      <a16:colId xmlns:a16="http://schemas.microsoft.com/office/drawing/2014/main" xmlns="" val="890166684"/>
                    </a:ext>
                  </a:extLst>
                </a:gridCol>
                <a:gridCol w="903102">
                  <a:extLst>
                    <a:ext uri="{9D8B030D-6E8A-4147-A177-3AD203B41FA5}">
                      <a16:colId xmlns:a16="http://schemas.microsoft.com/office/drawing/2014/main" xmlns="" val="1277062270"/>
                    </a:ext>
                  </a:extLst>
                </a:gridCol>
                <a:gridCol w="1450449">
                  <a:extLst>
                    <a:ext uri="{9D8B030D-6E8A-4147-A177-3AD203B41FA5}">
                      <a16:colId xmlns:a16="http://schemas.microsoft.com/office/drawing/2014/main" xmlns="" val="4124483500"/>
                    </a:ext>
                  </a:extLst>
                </a:gridCol>
                <a:gridCol w="2245178">
                  <a:extLst>
                    <a:ext uri="{9D8B030D-6E8A-4147-A177-3AD203B41FA5}">
                      <a16:colId xmlns:a16="http://schemas.microsoft.com/office/drawing/2014/main" xmlns="" val="247032558"/>
                    </a:ext>
                  </a:extLst>
                </a:gridCol>
                <a:gridCol w="1399409">
                  <a:extLst>
                    <a:ext uri="{9D8B030D-6E8A-4147-A177-3AD203B41FA5}">
                      <a16:colId xmlns:a16="http://schemas.microsoft.com/office/drawing/2014/main" xmlns="" val="1747523302"/>
                    </a:ext>
                  </a:extLst>
                </a:gridCol>
                <a:gridCol w="2118728">
                  <a:extLst>
                    <a:ext uri="{9D8B030D-6E8A-4147-A177-3AD203B41FA5}">
                      <a16:colId xmlns:a16="http://schemas.microsoft.com/office/drawing/2014/main" xmlns="" val="3107659115"/>
                    </a:ext>
                  </a:extLst>
                </a:gridCol>
              </a:tblGrid>
              <a:tr h="349019">
                <a:tc>
                  <a:txBody>
                    <a:bodyPr/>
                    <a:lstStyle/>
                    <a:p>
                      <a:r>
                        <a:rPr lang="fr-FR" sz="1000" dirty="0"/>
                        <a:t>Lundi  </a:t>
                      </a:r>
                      <a:r>
                        <a:rPr lang="fr-FR" sz="1000" dirty="0" smtClean="0"/>
                        <a:t>25</a:t>
                      </a:r>
                      <a:r>
                        <a:rPr lang="fr-FR" sz="1000" baseline="0" dirty="0" smtClean="0"/>
                        <a:t> Avril</a:t>
                      </a:r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Mardi </a:t>
                      </a:r>
                      <a:r>
                        <a:rPr lang="fr-FR" sz="1000" baseline="0" dirty="0" smtClean="0"/>
                        <a:t> 26</a:t>
                      </a:r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  <a:r>
                        <a:rPr lang="fr-FR" sz="1000" dirty="0" smtClean="0"/>
                        <a:t>Jeudi 28</a:t>
                      </a:r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Vendredi </a:t>
                      </a:r>
                      <a:r>
                        <a:rPr lang="fr-FR" sz="1000" dirty="0" smtClean="0"/>
                        <a:t>29</a:t>
                      </a:r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Dimanche </a:t>
                      </a:r>
                      <a:r>
                        <a:rPr lang="fr-FR" sz="1000" dirty="0" smtClean="0"/>
                        <a:t>1</a:t>
                      </a:r>
                      <a:r>
                        <a:rPr lang="fr-FR" sz="1000" baseline="0" dirty="0" smtClean="0"/>
                        <a:t> Mai</a:t>
                      </a:r>
                      <a:endParaRPr lang="fr-FR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925191"/>
                  </a:ext>
                </a:extLst>
              </a:tr>
              <a:tr h="29085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9H45@10H45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9H00@10H00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9h30@10h30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17h30@18h30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9H45@11H15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6403694"/>
                  </a:ext>
                </a:extLst>
              </a:tr>
              <a:tr h="707238"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 TONIC « 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RV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Croix des Gardes 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Plateforme du LIBERATOR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ALIGNEMENT/ POSTURES  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« BIJOU PLAGE « 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 PARTIE LONGE CÔTE 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Séance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17H30  : YOGA DOS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STRECHING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NATURE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CROIX DES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GARDES</a:t>
                      </a:r>
                    </a:p>
                    <a:p>
                      <a:pPr algn="ctr"/>
                      <a:r>
                        <a:rPr lang="fr-FR" sz="1000" b="0" u="sng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</a:t>
                      </a:r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6375295"/>
                  </a:ext>
                </a:extLst>
              </a:tr>
              <a:tr h="349019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Lundi 2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Mai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Mardi 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Jeudi 5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Vendredi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6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Dimanche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1148686"/>
                  </a:ext>
                </a:extLst>
              </a:tr>
              <a:tr h="29085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9H45@10H45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9H00@10H00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9h30@10h30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17h30@18h30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9H45@11H15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996334"/>
                  </a:ext>
                </a:extLst>
              </a:tr>
              <a:tr h="699074"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 TONIC « 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RV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Croix des Gardes 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Plateforme du LIBERATOR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ALIGNEMENT/ POSTURES  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« BIJOU PLAGE « 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 PARTIE LONGE CÔTE 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Séance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17H30  : YOGA DOS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STRECHING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NATURE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CROIX DES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GARDES</a:t>
                      </a:r>
                    </a:p>
                    <a:p>
                      <a:pPr algn="ctr"/>
                      <a:r>
                        <a:rPr lang="fr-FR" sz="1000" b="0" u="sng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</a:t>
                      </a:r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042466"/>
                  </a:ext>
                </a:extLst>
              </a:tr>
              <a:tr h="250481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Lundi 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Mardi 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Jeudi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Vendredi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Dimanche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Mai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5855757"/>
                  </a:ext>
                </a:extLst>
              </a:tr>
              <a:tr h="315207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9H45@10H45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9H00@10H00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9h30@10h30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17h30@18h30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9H45@11H15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5161934"/>
                  </a:ext>
                </a:extLst>
              </a:tr>
              <a:tr h="681482"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 TONIC « 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RV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Croix des Gardes 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Plateforme du LIBERATOR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ALIGNEMENT/ POSTURES  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« BIJOU PLAGE « 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 PARTIE LONGE CÔTE 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Séance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17H30  : YOGA DOS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STRECHING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NATURE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CROIX DES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GARDES</a:t>
                      </a:r>
                    </a:p>
                    <a:p>
                      <a:pPr algn="ctr"/>
                      <a:r>
                        <a:rPr lang="fr-FR" sz="1000" b="0" u="sng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</a:t>
                      </a:r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3493763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2B9A9612-08AC-49F4-8186-0DD7EEB5F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452936"/>
              </p:ext>
            </p:extLst>
          </p:nvPr>
        </p:nvGraphicFramePr>
        <p:xfrm>
          <a:off x="-73478" y="3935186"/>
          <a:ext cx="11747736" cy="132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516">
                  <a:extLst>
                    <a:ext uri="{9D8B030D-6E8A-4147-A177-3AD203B41FA5}">
                      <a16:colId xmlns:a16="http://schemas.microsoft.com/office/drawing/2014/main" xmlns="" val="146192460"/>
                    </a:ext>
                  </a:extLst>
                </a:gridCol>
                <a:gridCol w="1665089">
                  <a:extLst>
                    <a:ext uri="{9D8B030D-6E8A-4147-A177-3AD203B41FA5}">
                      <a16:colId xmlns:a16="http://schemas.microsoft.com/office/drawing/2014/main" xmlns="" val="1203497572"/>
                    </a:ext>
                  </a:extLst>
                </a:gridCol>
                <a:gridCol w="901401">
                  <a:extLst>
                    <a:ext uri="{9D8B030D-6E8A-4147-A177-3AD203B41FA5}">
                      <a16:colId xmlns:a16="http://schemas.microsoft.com/office/drawing/2014/main" xmlns="" val="3702027769"/>
                    </a:ext>
                  </a:extLst>
                </a:gridCol>
                <a:gridCol w="1447114">
                  <a:extLst>
                    <a:ext uri="{9D8B030D-6E8A-4147-A177-3AD203B41FA5}">
                      <a16:colId xmlns:a16="http://schemas.microsoft.com/office/drawing/2014/main" xmlns="" val="3865722298"/>
                    </a:ext>
                  </a:extLst>
                </a:gridCol>
                <a:gridCol w="2266644">
                  <a:extLst>
                    <a:ext uri="{9D8B030D-6E8A-4147-A177-3AD203B41FA5}">
                      <a16:colId xmlns:a16="http://schemas.microsoft.com/office/drawing/2014/main" xmlns="" val="341723897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4214242166"/>
                    </a:ext>
                  </a:extLst>
                </a:gridCol>
                <a:gridCol w="2138372">
                  <a:extLst>
                    <a:ext uri="{9D8B030D-6E8A-4147-A177-3AD203B41FA5}">
                      <a16:colId xmlns:a16="http://schemas.microsoft.com/office/drawing/2014/main" xmlns="" val="1663168445"/>
                    </a:ext>
                  </a:extLst>
                </a:gridCol>
              </a:tblGrid>
              <a:tr h="258863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Lundi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Mardi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17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Jeudi  19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Vendredi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20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bg1"/>
                          </a:solidFill>
                        </a:rPr>
                        <a:t>Dimanche</a:t>
                      </a:r>
                      <a:r>
                        <a:rPr lang="fr-FR" sz="1000" b="1" baseline="0" dirty="0" smtClean="0">
                          <a:solidFill>
                            <a:schemeClr val="bg1"/>
                          </a:solidFill>
                        </a:rPr>
                        <a:t> 22 Mai</a:t>
                      </a:r>
                      <a:endParaRPr lang="fr-FR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0376978"/>
                  </a:ext>
                </a:extLst>
              </a:tr>
              <a:tr h="258863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14H30@15H45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6382323"/>
                  </a:ext>
                </a:extLst>
              </a:tr>
              <a:tr h="804889"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 TONIC « 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RV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Croix des Gardes 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Plateforme du LIBERATOR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ALIGNEMENT/ POSTURES  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« BIJOU PLAGE « </a:t>
                      </a:r>
                    </a:p>
                    <a:p>
                      <a:pPr algn="ctr"/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  PARTIE LONGE CÔTE </a:t>
                      </a:r>
                    </a:p>
                    <a:p>
                      <a:pPr algn="ctr"/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Séance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17H30  : YOGA DOS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STRECHING</a:t>
                      </a:r>
                    </a:p>
                    <a:p>
                      <a:pPr algn="ctr"/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Maison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des Asso</a:t>
                      </a:r>
                      <a:endParaRPr lang="fr-FR" sz="1000" b="0" dirty="0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YOGA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META</a:t>
                      </a:r>
                      <a:r>
                        <a:rPr lang="fr-FR" sz="1000" b="0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NATURE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10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1000" b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CROIX DES </a:t>
                      </a:r>
                      <a:r>
                        <a:rPr lang="fr-FR" sz="10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GARDES</a:t>
                      </a:r>
                    </a:p>
                    <a:p>
                      <a:pPr algn="ctr"/>
                      <a:r>
                        <a:rPr lang="fr-FR" sz="1000" b="0" u="sng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Suivant</a:t>
                      </a:r>
                      <a:r>
                        <a:rPr lang="fr-FR" sz="1000" b="0" u="sng" baseline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la météo</a:t>
                      </a:r>
                      <a:endParaRPr lang="fr-FR" sz="1000" b="0" u="sng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413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6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200</Words>
  <Application>Microsoft Office PowerPoint</Application>
  <PresentationFormat>Grand écran</PresentationFormat>
  <Paragraphs>107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BRIBES</dc:creator>
  <cp:lastModifiedBy>Delphine BRIBES</cp:lastModifiedBy>
  <cp:revision>19</cp:revision>
  <dcterms:created xsi:type="dcterms:W3CDTF">2021-09-11T15:20:54Z</dcterms:created>
  <dcterms:modified xsi:type="dcterms:W3CDTF">2022-04-23T14:39:17Z</dcterms:modified>
</cp:coreProperties>
</file>